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05" r:id="rId5"/>
    <p:sldId id="312" r:id="rId6"/>
    <p:sldId id="313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D8BA31-8370-48B6-AC3B-D076F1D5128E}" v="1" dt="2022-03-16T22:13:02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UGHIE, BRIAN" userId="9fbd38c7-68b0-430d-9a96-09370b0aea1c" providerId="ADAL" clId="{20D8BA31-8370-48B6-AC3B-D076F1D5128E}"/>
    <pc:docChg chg="undo custSel addSld delSld modSld">
      <pc:chgData name="CAUGHIE, BRIAN" userId="9fbd38c7-68b0-430d-9a96-09370b0aea1c" providerId="ADAL" clId="{20D8BA31-8370-48B6-AC3B-D076F1D5128E}" dt="2022-03-16T22:25:19.104" v="2187" actId="20577"/>
      <pc:docMkLst>
        <pc:docMk/>
      </pc:docMkLst>
      <pc:sldChg chg="addSp delSp modSp mod">
        <pc:chgData name="CAUGHIE, BRIAN" userId="9fbd38c7-68b0-430d-9a96-09370b0aea1c" providerId="ADAL" clId="{20D8BA31-8370-48B6-AC3B-D076F1D5128E}" dt="2022-03-15T18:23:25.502" v="0" actId="26606"/>
        <pc:sldMkLst>
          <pc:docMk/>
          <pc:sldMk cId="1946576508" sldId="305"/>
        </pc:sldMkLst>
        <pc:spChg chg="mod">
          <ac:chgData name="CAUGHIE, BRIAN" userId="9fbd38c7-68b0-430d-9a96-09370b0aea1c" providerId="ADAL" clId="{20D8BA31-8370-48B6-AC3B-D076F1D5128E}" dt="2022-03-15T18:23:25.502" v="0" actId="26606"/>
          <ac:spMkLst>
            <pc:docMk/>
            <pc:sldMk cId="1946576508" sldId="305"/>
            <ac:spMk id="2" creationId="{0D1F047C-C727-42A7-85C5-68C5AA1B1A93}"/>
          </ac:spMkLst>
        </pc:spChg>
        <pc:spChg chg="mod">
          <ac:chgData name="CAUGHIE, BRIAN" userId="9fbd38c7-68b0-430d-9a96-09370b0aea1c" providerId="ADAL" clId="{20D8BA31-8370-48B6-AC3B-D076F1D5128E}" dt="2022-03-15T18:23:25.502" v="0" actId="26606"/>
          <ac:spMkLst>
            <pc:docMk/>
            <pc:sldMk cId="1946576508" sldId="305"/>
            <ac:spMk id="3" creationId="{DB93FB3F-A8D4-46D3-A1C6-C79C64563729}"/>
          </ac:spMkLst>
        </pc:spChg>
        <pc:spChg chg="del">
          <ac:chgData name="CAUGHIE, BRIAN" userId="9fbd38c7-68b0-430d-9a96-09370b0aea1c" providerId="ADAL" clId="{20D8BA31-8370-48B6-AC3B-D076F1D5128E}" dt="2022-03-15T18:23:25.502" v="0" actId="26606"/>
          <ac:spMkLst>
            <pc:docMk/>
            <pc:sldMk cId="1946576508" sldId="305"/>
            <ac:spMk id="83" creationId="{608EAA06-5488-416B-B2B2-E55213011012}"/>
          </ac:spMkLst>
        </pc:spChg>
        <pc:spChg chg="add">
          <ac:chgData name="CAUGHIE, BRIAN" userId="9fbd38c7-68b0-430d-9a96-09370b0aea1c" providerId="ADAL" clId="{20D8BA31-8370-48B6-AC3B-D076F1D5128E}" dt="2022-03-15T18:23:25.502" v="0" actId="26606"/>
          <ac:spMkLst>
            <pc:docMk/>
            <pc:sldMk cId="1946576508" sldId="305"/>
            <ac:spMk id="88" creationId="{8E482A67-6CD8-49D7-9F85-52ECF99152D0}"/>
          </ac:spMkLst>
        </pc:spChg>
        <pc:spChg chg="add">
          <ac:chgData name="CAUGHIE, BRIAN" userId="9fbd38c7-68b0-430d-9a96-09370b0aea1c" providerId="ADAL" clId="{20D8BA31-8370-48B6-AC3B-D076F1D5128E}" dt="2022-03-15T18:23:25.502" v="0" actId="26606"/>
          <ac:spMkLst>
            <pc:docMk/>
            <pc:sldMk cId="1946576508" sldId="305"/>
            <ac:spMk id="90" creationId="{418F941B-B7E9-44F2-9A2C-5D35ACF9A678}"/>
          </ac:spMkLst>
        </pc:spChg>
        <pc:picChg chg="mod ord">
          <ac:chgData name="CAUGHIE, BRIAN" userId="9fbd38c7-68b0-430d-9a96-09370b0aea1c" providerId="ADAL" clId="{20D8BA31-8370-48B6-AC3B-D076F1D5128E}" dt="2022-03-15T18:23:25.502" v="0" actId="26606"/>
          <ac:picMkLst>
            <pc:docMk/>
            <pc:sldMk cId="1946576508" sldId="305"/>
            <ac:picMk id="6" creationId="{CA05AC74-6838-4CD9-B157-B3BB3E2F5415}"/>
          </ac:picMkLst>
        </pc:picChg>
      </pc:sldChg>
      <pc:sldChg chg="addSp delSp modSp mod setBg setClrOvrMap">
        <pc:chgData name="CAUGHIE, BRIAN" userId="9fbd38c7-68b0-430d-9a96-09370b0aea1c" providerId="ADAL" clId="{20D8BA31-8370-48B6-AC3B-D076F1D5128E}" dt="2022-03-15T18:26:25.597" v="189" actId="20577"/>
        <pc:sldMkLst>
          <pc:docMk/>
          <pc:sldMk cId="1150834281" sldId="312"/>
        </pc:sldMkLst>
        <pc:spChg chg="mod">
          <ac:chgData name="CAUGHIE, BRIAN" userId="9fbd38c7-68b0-430d-9a96-09370b0aea1c" providerId="ADAL" clId="{20D8BA31-8370-48B6-AC3B-D076F1D5128E}" dt="2022-03-15T18:23:52.667" v="3" actId="26606"/>
          <ac:spMkLst>
            <pc:docMk/>
            <pc:sldMk cId="1150834281" sldId="312"/>
            <ac:spMk id="2" creationId="{3C441CB9-137B-4BA5-8C99-9872890F8B8E}"/>
          </ac:spMkLst>
        </pc:spChg>
        <pc:spChg chg="mod">
          <ac:chgData name="CAUGHIE, BRIAN" userId="9fbd38c7-68b0-430d-9a96-09370b0aea1c" providerId="ADAL" clId="{20D8BA31-8370-48B6-AC3B-D076F1D5128E}" dt="2022-03-15T18:26:25.597" v="189" actId="20577"/>
          <ac:spMkLst>
            <pc:docMk/>
            <pc:sldMk cId="1150834281" sldId="312"/>
            <ac:spMk id="3" creationId="{F0C5B116-FFE4-42C6-AB6E-0641C15A8B28}"/>
          </ac:spMkLst>
        </pc:spChg>
        <pc:spChg chg="add del">
          <ac:chgData name="CAUGHIE, BRIAN" userId="9fbd38c7-68b0-430d-9a96-09370b0aea1c" providerId="ADAL" clId="{20D8BA31-8370-48B6-AC3B-D076F1D5128E}" dt="2022-03-15T18:23:52.652" v="2" actId="26606"/>
          <ac:spMkLst>
            <pc:docMk/>
            <pc:sldMk cId="1150834281" sldId="312"/>
            <ac:spMk id="8" creationId="{69652D62-ECFB-408E-ABE6-155A644F433D}"/>
          </ac:spMkLst>
        </pc:spChg>
        <pc:spChg chg="add del">
          <ac:chgData name="CAUGHIE, BRIAN" userId="9fbd38c7-68b0-430d-9a96-09370b0aea1c" providerId="ADAL" clId="{20D8BA31-8370-48B6-AC3B-D076F1D5128E}" dt="2022-03-15T18:23:52.652" v="2" actId="26606"/>
          <ac:spMkLst>
            <pc:docMk/>
            <pc:sldMk cId="1150834281" sldId="312"/>
            <ac:spMk id="10" creationId="{C1FEA985-924B-4044-8778-32D1E7164C01}"/>
          </ac:spMkLst>
        </pc:spChg>
        <pc:spChg chg="add">
          <ac:chgData name="CAUGHIE, BRIAN" userId="9fbd38c7-68b0-430d-9a96-09370b0aea1c" providerId="ADAL" clId="{20D8BA31-8370-48B6-AC3B-D076F1D5128E}" dt="2022-03-15T18:23:52.667" v="3" actId="26606"/>
          <ac:spMkLst>
            <pc:docMk/>
            <pc:sldMk cId="1150834281" sldId="312"/>
            <ac:spMk id="14" creationId="{1C3D9BD5-A493-4B97-963D-60135D533822}"/>
          </ac:spMkLst>
        </pc:spChg>
        <pc:spChg chg="add">
          <ac:chgData name="CAUGHIE, BRIAN" userId="9fbd38c7-68b0-430d-9a96-09370b0aea1c" providerId="ADAL" clId="{20D8BA31-8370-48B6-AC3B-D076F1D5128E}" dt="2022-03-15T18:23:52.667" v="3" actId="26606"/>
          <ac:spMkLst>
            <pc:docMk/>
            <pc:sldMk cId="1150834281" sldId="312"/>
            <ac:spMk id="15" creationId="{1F759AF4-E342-4E60-8A32-C44A328F2F42}"/>
          </ac:spMkLst>
        </pc:spChg>
        <pc:cxnChg chg="add del">
          <ac:chgData name="CAUGHIE, BRIAN" userId="9fbd38c7-68b0-430d-9a96-09370b0aea1c" providerId="ADAL" clId="{20D8BA31-8370-48B6-AC3B-D076F1D5128E}" dt="2022-03-15T18:23:52.652" v="2" actId="26606"/>
          <ac:cxnSpMkLst>
            <pc:docMk/>
            <pc:sldMk cId="1150834281" sldId="312"/>
            <ac:cxnSpMk id="12" creationId="{96C7F9CB-BCC3-4648-8DEF-07B0887D87D6}"/>
          </ac:cxnSpMkLst>
        </pc:cxnChg>
        <pc:cxnChg chg="add">
          <ac:chgData name="CAUGHIE, BRIAN" userId="9fbd38c7-68b0-430d-9a96-09370b0aea1c" providerId="ADAL" clId="{20D8BA31-8370-48B6-AC3B-D076F1D5128E}" dt="2022-03-15T18:23:52.667" v="3" actId="26606"/>
          <ac:cxnSpMkLst>
            <pc:docMk/>
            <pc:sldMk cId="1150834281" sldId="312"/>
            <ac:cxnSpMk id="16" creationId="{A49B2805-6469-407A-A68A-BB85AC8A8596}"/>
          </ac:cxnSpMkLst>
        </pc:cxnChg>
      </pc:sldChg>
      <pc:sldChg chg="modSp mod">
        <pc:chgData name="CAUGHIE, BRIAN" userId="9fbd38c7-68b0-430d-9a96-09370b0aea1c" providerId="ADAL" clId="{20D8BA31-8370-48B6-AC3B-D076F1D5128E}" dt="2022-03-16T22:09:44.937" v="446" actId="20577"/>
        <pc:sldMkLst>
          <pc:docMk/>
          <pc:sldMk cId="3903657501" sldId="313"/>
        </pc:sldMkLst>
        <pc:spChg chg="mod">
          <ac:chgData name="CAUGHIE, BRIAN" userId="9fbd38c7-68b0-430d-9a96-09370b0aea1c" providerId="ADAL" clId="{20D8BA31-8370-48B6-AC3B-D076F1D5128E}" dt="2022-03-16T22:08:07.351" v="234" actId="20577"/>
          <ac:spMkLst>
            <pc:docMk/>
            <pc:sldMk cId="3903657501" sldId="313"/>
            <ac:spMk id="2" creationId="{3C441CB9-137B-4BA5-8C99-9872890F8B8E}"/>
          </ac:spMkLst>
        </pc:spChg>
        <pc:spChg chg="mod">
          <ac:chgData name="CAUGHIE, BRIAN" userId="9fbd38c7-68b0-430d-9a96-09370b0aea1c" providerId="ADAL" clId="{20D8BA31-8370-48B6-AC3B-D076F1D5128E}" dt="2022-03-16T22:09:44.937" v="446" actId="20577"/>
          <ac:spMkLst>
            <pc:docMk/>
            <pc:sldMk cId="3903657501" sldId="313"/>
            <ac:spMk id="3" creationId="{F0C5B116-FFE4-42C6-AB6E-0641C15A8B28}"/>
          </ac:spMkLst>
        </pc:spChg>
      </pc:sldChg>
      <pc:sldChg chg="del">
        <pc:chgData name="CAUGHIE, BRIAN" userId="9fbd38c7-68b0-430d-9a96-09370b0aea1c" providerId="ADAL" clId="{20D8BA31-8370-48B6-AC3B-D076F1D5128E}" dt="2022-03-16T22:16:04.335" v="1224" actId="2696"/>
        <pc:sldMkLst>
          <pc:docMk/>
          <pc:sldMk cId="2597958214" sldId="324"/>
        </pc:sldMkLst>
      </pc:sldChg>
      <pc:sldChg chg="del">
        <pc:chgData name="CAUGHIE, BRIAN" userId="9fbd38c7-68b0-430d-9a96-09370b0aea1c" providerId="ADAL" clId="{20D8BA31-8370-48B6-AC3B-D076F1D5128E}" dt="2022-03-16T22:16:13.300" v="1225" actId="2696"/>
        <pc:sldMkLst>
          <pc:docMk/>
          <pc:sldMk cId="3153584327" sldId="325"/>
        </pc:sldMkLst>
      </pc:sldChg>
      <pc:sldChg chg="del">
        <pc:chgData name="CAUGHIE, BRIAN" userId="9fbd38c7-68b0-430d-9a96-09370b0aea1c" providerId="ADAL" clId="{20D8BA31-8370-48B6-AC3B-D076F1D5128E}" dt="2022-03-16T22:16:16.006" v="1226" actId="2696"/>
        <pc:sldMkLst>
          <pc:docMk/>
          <pc:sldMk cId="96837380" sldId="326"/>
        </pc:sldMkLst>
      </pc:sldChg>
      <pc:sldChg chg="del">
        <pc:chgData name="CAUGHIE, BRIAN" userId="9fbd38c7-68b0-430d-9a96-09370b0aea1c" providerId="ADAL" clId="{20D8BA31-8370-48B6-AC3B-D076F1D5128E}" dt="2022-03-16T22:16:19.297" v="1227" actId="2696"/>
        <pc:sldMkLst>
          <pc:docMk/>
          <pc:sldMk cId="2843746393" sldId="327"/>
        </pc:sldMkLst>
      </pc:sldChg>
      <pc:sldChg chg="del">
        <pc:chgData name="CAUGHIE, BRIAN" userId="9fbd38c7-68b0-430d-9a96-09370b0aea1c" providerId="ADAL" clId="{20D8BA31-8370-48B6-AC3B-D076F1D5128E}" dt="2022-03-16T22:16:21.647" v="1228" actId="2696"/>
        <pc:sldMkLst>
          <pc:docMk/>
          <pc:sldMk cId="3850024526" sldId="328"/>
        </pc:sldMkLst>
      </pc:sldChg>
      <pc:sldChg chg="del">
        <pc:chgData name="CAUGHIE, BRIAN" userId="9fbd38c7-68b0-430d-9a96-09370b0aea1c" providerId="ADAL" clId="{20D8BA31-8370-48B6-AC3B-D076F1D5128E}" dt="2022-03-16T22:16:24.702" v="1229" actId="2696"/>
        <pc:sldMkLst>
          <pc:docMk/>
          <pc:sldMk cId="597676309" sldId="329"/>
        </pc:sldMkLst>
      </pc:sldChg>
      <pc:sldChg chg="modSp add mod">
        <pc:chgData name="CAUGHIE, BRIAN" userId="9fbd38c7-68b0-430d-9a96-09370b0aea1c" providerId="ADAL" clId="{20D8BA31-8370-48B6-AC3B-D076F1D5128E}" dt="2022-03-16T22:10:51.708" v="543" actId="20577"/>
        <pc:sldMkLst>
          <pc:docMk/>
          <pc:sldMk cId="877551824" sldId="330"/>
        </pc:sldMkLst>
        <pc:spChg chg="mod">
          <ac:chgData name="CAUGHIE, BRIAN" userId="9fbd38c7-68b0-430d-9a96-09370b0aea1c" providerId="ADAL" clId="{20D8BA31-8370-48B6-AC3B-D076F1D5128E}" dt="2022-03-16T22:10:14.945" v="465" actId="5793"/>
          <ac:spMkLst>
            <pc:docMk/>
            <pc:sldMk cId="877551824" sldId="330"/>
            <ac:spMk id="2" creationId="{3C441CB9-137B-4BA5-8C99-9872890F8B8E}"/>
          </ac:spMkLst>
        </pc:spChg>
        <pc:spChg chg="mod">
          <ac:chgData name="CAUGHIE, BRIAN" userId="9fbd38c7-68b0-430d-9a96-09370b0aea1c" providerId="ADAL" clId="{20D8BA31-8370-48B6-AC3B-D076F1D5128E}" dt="2022-03-16T22:10:51.708" v="543" actId="20577"/>
          <ac:spMkLst>
            <pc:docMk/>
            <pc:sldMk cId="877551824" sldId="330"/>
            <ac:spMk id="3" creationId="{F0C5B116-FFE4-42C6-AB6E-0641C15A8B28}"/>
          </ac:spMkLst>
        </pc:spChg>
      </pc:sldChg>
      <pc:sldChg chg="modSp add mod">
        <pc:chgData name="CAUGHIE, BRIAN" userId="9fbd38c7-68b0-430d-9a96-09370b0aea1c" providerId="ADAL" clId="{20D8BA31-8370-48B6-AC3B-D076F1D5128E}" dt="2022-03-16T22:12:26.688" v="751" actId="20577"/>
        <pc:sldMkLst>
          <pc:docMk/>
          <pc:sldMk cId="4021896290" sldId="331"/>
        </pc:sldMkLst>
        <pc:spChg chg="mod">
          <ac:chgData name="CAUGHIE, BRIAN" userId="9fbd38c7-68b0-430d-9a96-09370b0aea1c" providerId="ADAL" clId="{20D8BA31-8370-48B6-AC3B-D076F1D5128E}" dt="2022-03-16T22:11:02.187" v="558" actId="20577"/>
          <ac:spMkLst>
            <pc:docMk/>
            <pc:sldMk cId="4021896290" sldId="331"/>
            <ac:spMk id="2" creationId="{3C441CB9-137B-4BA5-8C99-9872890F8B8E}"/>
          </ac:spMkLst>
        </pc:spChg>
        <pc:spChg chg="mod">
          <ac:chgData name="CAUGHIE, BRIAN" userId="9fbd38c7-68b0-430d-9a96-09370b0aea1c" providerId="ADAL" clId="{20D8BA31-8370-48B6-AC3B-D076F1D5128E}" dt="2022-03-16T22:12:26.688" v="751" actId="20577"/>
          <ac:spMkLst>
            <pc:docMk/>
            <pc:sldMk cId="4021896290" sldId="331"/>
            <ac:spMk id="3" creationId="{F0C5B116-FFE4-42C6-AB6E-0641C15A8B28}"/>
          </ac:spMkLst>
        </pc:spChg>
      </pc:sldChg>
      <pc:sldChg chg="modSp mod">
        <pc:chgData name="CAUGHIE, BRIAN" userId="9fbd38c7-68b0-430d-9a96-09370b0aea1c" providerId="ADAL" clId="{20D8BA31-8370-48B6-AC3B-D076F1D5128E}" dt="2022-03-16T22:15:55.142" v="1223" actId="20577"/>
        <pc:sldMkLst>
          <pc:docMk/>
          <pc:sldMk cId="4115363366" sldId="332"/>
        </pc:sldMkLst>
        <pc:spChg chg="mod">
          <ac:chgData name="CAUGHIE, BRIAN" userId="9fbd38c7-68b0-430d-9a96-09370b0aea1c" providerId="ADAL" clId="{20D8BA31-8370-48B6-AC3B-D076F1D5128E}" dt="2022-03-16T22:13:10.852" v="769" actId="20577"/>
          <ac:spMkLst>
            <pc:docMk/>
            <pc:sldMk cId="4115363366" sldId="332"/>
            <ac:spMk id="2" creationId="{3C441CB9-137B-4BA5-8C99-9872890F8B8E}"/>
          </ac:spMkLst>
        </pc:spChg>
        <pc:spChg chg="mod">
          <ac:chgData name="CAUGHIE, BRIAN" userId="9fbd38c7-68b0-430d-9a96-09370b0aea1c" providerId="ADAL" clId="{20D8BA31-8370-48B6-AC3B-D076F1D5128E}" dt="2022-03-16T22:15:55.142" v="1223" actId="20577"/>
          <ac:spMkLst>
            <pc:docMk/>
            <pc:sldMk cId="4115363366" sldId="332"/>
            <ac:spMk id="3" creationId="{F0C5B116-FFE4-42C6-AB6E-0641C15A8B28}"/>
          </ac:spMkLst>
        </pc:spChg>
      </pc:sldChg>
      <pc:sldChg chg="modSp add mod">
        <pc:chgData name="CAUGHIE, BRIAN" userId="9fbd38c7-68b0-430d-9a96-09370b0aea1c" providerId="ADAL" clId="{20D8BA31-8370-48B6-AC3B-D076F1D5128E}" dt="2022-03-16T22:18:58.729" v="1527" actId="20577"/>
        <pc:sldMkLst>
          <pc:docMk/>
          <pc:sldMk cId="1654787718" sldId="333"/>
        </pc:sldMkLst>
        <pc:spChg chg="mod">
          <ac:chgData name="CAUGHIE, BRIAN" userId="9fbd38c7-68b0-430d-9a96-09370b0aea1c" providerId="ADAL" clId="{20D8BA31-8370-48B6-AC3B-D076F1D5128E}" dt="2022-03-16T22:16:35.318" v="1237" actId="20577"/>
          <ac:spMkLst>
            <pc:docMk/>
            <pc:sldMk cId="1654787718" sldId="333"/>
            <ac:spMk id="2" creationId="{3C441CB9-137B-4BA5-8C99-9872890F8B8E}"/>
          </ac:spMkLst>
        </pc:spChg>
        <pc:spChg chg="mod">
          <ac:chgData name="CAUGHIE, BRIAN" userId="9fbd38c7-68b0-430d-9a96-09370b0aea1c" providerId="ADAL" clId="{20D8BA31-8370-48B6-AC3B-D076F1D5128E}" dt="2022-03-16T22:18:58.729" v="1527" actId="20577"/>
          <ac:spMkLst>
            <pc:docMk/>
            <pc:sldMk cId="1654787718" sldId="333"/>
            <ac:spMk id="3" creationId="{F0C5B116-FFE4-42C6-AB6E-0641C15A8B28}"/>
          </ac:spMkLst>
        </pc:spChg>
      </pc:sldChg>
      <pc:sldChg chg="modSp add mod">
        <pc:chgData name="CAUGHIE, BRIAN" userId="9fbd38c7-68b0-430d-9a96-09370b0aea1c" providerId="ADAL" clId="{20D8BA31-8370-48B6-AC3B-D076F1D5128E}" dt="2022-03-16T22:19:56.089" v="1614" actId="20577"/>
        <pc:sldMkLst>
          <pc:docMk/>
          <pc:sldMk cId="2346791629" sldId="334"/>
        </pc:sldMkLst>
        <pc:spChg chg="mod">
          <ac:chgData name="CAUGHIE, BRIAN" userId="9fbd38c7-68b0-430d-9a96-09370b0aea1c" providerId="ADAL" clId="{20D8BA31-8370-48B6-AC3B-D076F1D5128E}" dt="2022-03-16T22:19:56.089" v="1614" actId="20577"/>
          <ac:spMkLst>
            <pc:docMk/>
            <pc:sldMk cId="2346791629" sldId="334"/>
            <ac:spMk id="3" creationId="{F0C5B116-FFE4-42C6-AB6E-0641C15A8B28}"/>
          </ac:spMkLst>
        </pc:spChg>
      </pc:sldChg>
      <pc:sldChg chg="modSp add mod">
        <pc:chgData name="CAUGHIE, BRIAN" userId="9fbd38c7-68b0-430d-9a96-09370b0aea1c" providerId="ADAL" clId="{20D8BA31-8370-48B6-AC3B-D076F1D5128E}" dt="2022-03-16T22:22:45.397" v="1849" actId="20577"/>
        <pc:sldMkLst>
          <pc:docMk/>
          <pc:sldMk cId="924990501" sldId="335"/>
        </pc:sldMkLst>
        <pc:spChg chg="mod">
          <ac:chgData name="CAUGHIE, BRIAN" userId="9fbd38c7-68b0-430d-9a96-09370b0aea1c" providerId="ADAL" clId="{20D8BA31-8370-48B6-AC3B-D076F1D5128E}" dt="2022-03-16T22:20:13.887" v="1640" actId="20577"/>
          <ac:spMkLst>
            <pc:docMk/>
            <pc:sldMk cId="924990501" sldId="335"/>
            <ac:spMk id="2" creationId="{3C441CB9-137B-4BA5-8C99-9872890F8B8E}"/>
          </ac:spMkLst>
        </pc:spChg>
        <pc:spChg chg="mod">
          <ac:chgData name="CAUGHIE, BRIAN" userId="9fbd38c7-68b0-430d-9a96-09370b0aea1c" providerId="ADAL" clId="{20D8BA31-8370-48B6-AC3B-D076F1D5128E}" dt="2022-03-16T22:22:45.397" v="1849" actId="20577"/>
          <ac:spMkLst>
            <pc:docMk/>
            <pc:sldMk cId="924990501" sldId="335"/>
            <ac:spMk id="3" creationId="{F0C5B116-FFE4-42C6-AB6E-0641C15A8B28}"/>
          </ac:spMkLst>
        </pc:spChg>
      </pc:sldChg>
      <pc:sldChg chg="modSp add mod">
        <pc:chgData name="CAUGHIE, BRIAN" userId="9fbd38c7-68b0-430d-9a96-09370b0aea1c" providerId="ADAL" clId="{20D8BA31-8370-48B6-AC3B-D076F1D5128E}" dt="2022-03-16T22:23:18.437" v="1883" actId="20577"/>
        <pc:sldMkLst>
          <pc:docMk/>
          <pc:sldMk cId="2126989667" sldId="336"/>
        </pc:sldMkLst>
        <pc:spChg chg="mod">
          <ac:chgData name="CAUGHIE, BRIAN" userId="9fbd38c7-68b0-430d-9a96-09370b0aea1c" providerId="ADAL" clId="{20D8BA31-8370-48B6-AC3B-D076F1D5128E}" dt="2022-03-16T22:23:18.437" v="1883" actId="20577"/>
          <ac:spMkLst>
            <pc:docMk/>
            <pc:sldMk cId="2126989667" sldId="336"/>
            <ac:spMk id="3" creationId="{F0C5B116-FFE4-42C6-AB6E-0641C15A8B28}"/>
          </ac:spMkLst>
        </pc:spChg>
      </pc:sldChg>
      <pc:sldChg chg="modSp add mod">
        <pc:chgData name="CAUGHIE, BRIAN" userId="9fbd38c7-68b0-430d-9a96-09370b0aea1c" providerId="ADAL" clId="{20D8BA31-8370-48B6-AC3B-D076F1D5128E}" dt="2022-03-16T22:25:19.104" v="2187" actId="20577"/>
        <pc:sldMkLst>
          <pc:docMk/>
          <pc:sldMk cId="2659504324" sldId="337"/>
        </pc:sldMkLst>
        <pc:spChg chg="mod">
          <ac:chgData name="CAUGHIE, BRIAN" userId="9fbd38c7-68b0-430d-9a96-09370b0aea1c" providerId="ADAL" clId="{20D8BA31-8370-48B6-AC3B-D076F1D5128E}" dt="2022-03-16T22:25:19.104" v="2187" actId="20577"/>
          <ac:spMkLst>
            <pc:docMk/>
            <pc:sldMk cId="2659504324" sldId="337"/>
            <ac:spMk id="3" creationId="{F0C5B116-FFE4-42C6-AB6E-0641C15A8B2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8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4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5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7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8E482A67-6CD8-49D7-9F85-52ECF9915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0305" y="965196"/>
            <a:ext cx="3131671" cy="2633146"/>
          </a:xfrm>
        </p:spPr>
        <p:txBody>
          <a:bodyPr>
            <a:normAutofit/>
          </a:bodyPr>
          <a:lstStyle/>
          <a:p>
            <a:pPr algn="l"/>
            <a:r>
              <a:rPr lang="en-US" sz="4000"/>
              <a:t>Tamanend Parent Book Club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0304" y="3773489"/>
            <a:ext cx="3131671" cy="167705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3.16.22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18F941B-B7E9-44F2-9A2C-5D35ACF9A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614" y="965196"/>
            <a:ext cx="6476539" cy="4781641"/>
          </a:xfrm>
          <a:prstGeom prst="rect">
            <a:avLst/>
          </a:prstGeom>
          <a:solidFill>
            <a:schemeClr val="tx1"/>
          </a:solidFill>
          <a:ln w="190500">
            <a:solidFill>
              <a:srgbClr val="FFFFFF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380489" y="1791696"/>
            <a:ext cx="5562032" cy="312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1CB9-137B-4BA5-8C99-9872890F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I’m Worried My Teen is Stressed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5B116-FFE4-42C6-AB6E-0641C15A8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Why are teens stressed? (p. 199)</a:t>
            </a:r>
            <a:endParaRPr lang="en-US" sz="2000" dirty="0">
              <a:solidFill>
                <a:srgbClr val="00B050"/>
              </a:solidFill>
            </a:endParaRPr>
          </a:p>
          <a:p>
            <a:endParaRPr lang="en-US" sz="2000" dirty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989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1CB9-137B-4BA5-8C99-9872890F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I’m Worried My Teen is Stressed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5B116-FFE4-42C6-AB6E-0641C15A8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What to do:</a:t>
            </a:r>
          </a:p>
          <a:p>
            <a:r>
              <a:rPr lang="en-US" sz="2400" dirty="0">
                <a:solidFill>
                  <a:srgbClr val="00B050"/>
                </a:solidFill>
              </a:rPr>
              <a:t>Spend uninterrupted time with your teen (#1 solution)</a:t>
            </a:r>
          </a:p>
          <a:p>
            <a:r>
              <a:rPr lang="en-US" sz="2400" dirty="0">
                <a:solidFill>
                  <a:srgbClr val="00B050"/>
                </a:solidFill>
              </a:rPr>
              <a:t>Teach your teen how to unplug and make them do it as part of their regular routine</a:t>
            </a:r>
          </a:p>
          <a:p>
            <a:r>
              <a:rPr lang="en-US" sz="2400" dirty="0">
                <a:solidFill>
                  <a:srgbClr val="00B050"/>
                </a:solidFill>
              </a:rPr>
              <a:t>Do something active together</a:t>
            </a:r>
          </a:p>
          <a:p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dirty="0">
                <a:solidFill>
                  <a:srgbClr val="00B050"/>
                </a:solidFill>
              </a:rPr>
              <a:t>We model how we respond to stress without even knowing it</a:t>
            </a:r>
            <a:endParaRPr lang="en-US" sz="2000" dirty="0">
              <a:solidFill>
                <a:srgbClr val="00B050"/>
              </a:solidFill>
            </a:endParaRPr>
          </a:p>
          <a:p>
            <a:endParaRPr lang="en-US" sz="2000" dirty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0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441CB9-137B-4BA5-8C99-9872890F8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1023257"/>
            <a:ext cx="3732902" cy="4570457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sz="3900"/>
              <a:t>DANGEROUS OR CONCERNING BEHAVIOR</a:t>
            </a:r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5B116-FFE4-42C6-AB6E-0641C15A8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560" y="1023257"/>
            <a:ext cx="6025645" cy="4570457"/>
          </a:xfrm>
          <a:effectLst/>
        </p:spPr>
        <p:txBody>
          <a:bodyPr anchor="ctr">
            <a:normAutofit/>
          </a:bodyPr>
          <a:lstStyle/>
          <a:p>
            <a:r>
              <a:rPr lang="en-US" dirty="0"/>
              <a:t>I’m Worried My Teen Is Using Drugs</a:t>
            </a:r>
          </a:p>
          <a:p>
            <a:r>
              <a:rPr lang="en-US" dirty="0"/>
              <a:t>I’m Worried My Teen Is Sexting</a:t>
            </a:r>
          </a:p>
          <a:p>
            <a:r>
              <a:rPr lang="en-US" dirty="0"/>
              <a:t>I’m Worried My Teen Is Cutting</a:t>
            </a:r>
          </a:p>
          <a:p>
            <a:r>
              <a:rPr lang="en-US" dirty="0"/>
              <a:t>I’m Worried My Teen Is </a:t>
            </a:r>
            <a:r>
              <a:rPr lang="en-US"/>
              <a:t>Stressed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34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1CB9-137B-4BA5-8C99-9872890F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I’m Worried My Teen is Using Drugs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5B116-FFE4-42C6-AB6E-0641C15A8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Do teens deserve privacy?</a:t>
            </a:r>
          </a:p>
          <a:p>
            <a:r>
              <a:rPr lang="en-US" sz="2400" dirty="0">
                <a:solidFill>
                  <a:srgbClr val="00B050"/>
                </a:solidFill>
              </a:rPr>
              <a:t>If you find your teen is using drugs you will likely feel terrified or ashamed.  You must fight these feelings as they will paralyze you.</a:t>
            </a:r>
            <a:endParaRPr lang="en-US" sz="2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5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1CB9-137B-4BA5-8C99-9872890F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I’m Worried My Teen is Using Drugs—What to Do…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5B116-FFE4-42C6-AB6E-0641C15A8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Medicine cabinet</a:t>
            </a:r>
          </a:p>
          <a:p>
            <a:r>
              <a:rPr lang="en-US" sz="2400" dirty="0">
                <a:solidFill>
                  <a:srgbClr val="00B050"/>
                </a:solidFill>
              </a:rPr>
              <a:t>Snoop</a:t>
            </a:r>
          </a:p>
          <a:p>
            <a:r>
              <a:rPr lang="en-US" sz="2400" dirty="0">
                <a:solidFill>
                  <a:srgbClr val="00B050"/>
                </a:solidFill>
              </a:rPr>
              <a:t>Overreact</a:t>
            </a:r>
          </a:p>
          <a:p>
            <a:r>
              <a:rPr lang="en-US" sz="2400" dirty="0">
                <a:solidFill>
                  <a:srgbClr val="00B050"/>
                </a:solidFill>
              </a:rPr>
              <a:t>Drug test your teen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Get professional help</a:t>
            </a:r>
            <a:endParaRPr lang="en-US" sz="2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51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1CB9-137B-4BA5-8C99-9872890F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I’m Worried My Teen is Using Drugs—Typical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5B116-FFE4-42C6-AB6E-0641C15A8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BOREDOM!</a:t>
            </a:r>
          </a:p>
          <a:p>
            <a:r>
              <a:rPr lang="en-US" sz="2400" dirty="0">
                <a:solidFill>
                  <a:srgbClr val="00B050"/>
                </a:solidFill>
              </a:rPr>
              <a:t>Medicine cabinet</a:t>
            </a:r>
          </a:p>
          <a:p>
            <a:r>
              <a:rPr lang="en-US" sz="2400" dirty="0">
                <a:solidFill>
                  <a:srgbClr val="00B050"/>
                </a:solidFill>
              </a:rPr>
              <a:t>Pills work</a:t>
            </a:r>
          </a:p>
          <a:p>
            <a:r>
              <a:rPr lang="en-US" sz="2400" dirty="0">
                <a:solidFill>
                  <a:srgbClr val="00B050"/>
                </a:solidFill>
              </a:rPr>
              <a:t>No more pills</a:t>
            </a:r>
          </a:p>
          <a:p>
            <a:r>
              <a:rPr lang="en-US" sz="2400" dirty="0">
                <a:solidFill>
                  <a:srgbClr val="00B050"/>
                </a:solidFill>
              </a:rPr>
              <a:t>Find ways to get money for more pills</a:t>
            </a:r>
          </a:p>
          <a:p>
            <a:r>
              <a:rPr lang="en-US" sz="2400" dirty="0">
                <a:solidFill>
                  <a:srgbClr val="00B050"/>
                </a:solidFill>
              </a:rPr>
              <a:t>Cheaper solution</a:t>
            </a:r>
          </a:p>
          <a:p>
            <a:r>
              <a:rPr lang="en-US" sz="2400" dirty="0">
                <a:solidFill>
                  <a:srgbClr val="00B050"/>
                </a:solidFill>
              </a:rPr>
              <a:t>Snorting heroin</a:t>
            </a:r>
          </a:p>
          <a:p>
            <a:r>
              <a:rPr lang="en-US" sz="2400" dirty="0">
                <a:solidFill>
                  <a:srgbClr val="00B050"/>
                </a:solidFill>
              </a:rPr>
              <a:t>Tolerance builds</a:t>
            </a:r>
          </a:p>
          <a:p>
            <a:r>
              <a:rPr lang="en-US" sz="2400" dirty="0">
                <a:solidFill>
                  <a:srgbClr val="00B050"/>
                </a:solidFill>
              </a:rPr>
              <a:t>Introduction to needles</a:t>
            </a:r>
            <a:endParaRPr lang="en-US" sz="2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96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1CB9-137B-4BA5-8C99-9872890F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I’m Worried My Teen is Sexting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5B116-FFE4-42C6-AB6E-0641C15A8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Do they know it’s illegal?</a:t>
            </a:r>
          </a:p>
          <a:p>
            <a:r>
              <a:rPr lang="en-US" sz="2400" dirty="0">
                <a:solidFill>
                  <a:srgbClr val="00B050"/>
                </a:solidFill>
              </a:rPr>
              <a:t>Make blunt statements when they get their phone: NEVER take pictures of your naked body and send them to someone else; If you receive naked pictures from someone else, stop communicating with them immediately and tell me</a:t>
            </a:r>
          </a:p>
          <a:p>
            <a:r>
              <a:rPr lang="en-US" sz="2400" dirty="0">
                <a:solidFill>
                  <a:srgbClr val="00B050"/>
                </a:solidFill>
              </a:rPr>
              <a:t>Consensual sexting</a:t>
            </a:r>
          </a:p>
          <a:p>
            <a:r>
              <a:rPr lang="en-US" sz="2400" dirty="0">
                <a:solidFill>
                  <a:srgbClr val="00B050"/>
                </a:solidFill>
              </a:rPr>
              <a:t>If pictures are widely spread—seek professional help</a:t>
            </a:r>
            <a:endParaRPr lang="en-US" sz="2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63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1CB9-137B-4BA5-8C99-9872890F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I’m Worried My Teen is Cutting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5B116-FFE4-42C6-AB6E-0641C15A8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is cutting?  Stress relief?  Maladaptive behavior?  Suicide attempt?</a:t>
            </a:r>
          </a:p>
          <a:p>
            <a:r>
              <a:rPr lang="en-US" sz="2400" dirty="0">
                <a:solidFill>
                  <a:srgbClr val="00B050"/>
                </a:solidFill>
              </a:rPr>
              <a:t>What you might see</a:t>
            </a:r>
          </a:p>
          <a:p>
            <a:r>
              <a:rPr lang="en-US" sz="2400" dirty="0">
                <a:solidFill>
                  <a:srgbClr val="00B050"/>
                </a:solidFill>
              </a:rPr>
              <a:t>“Any child or teen who is cutting is dealing with emotional pain and feels there is no warm, open, safe place withing the family to go and talk about it.</a:t>
            </a:r>
            <a:endParaRPr lang="en-US" sz="2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87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1CB9-137B-4BA5-8C99-9872890F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I’m Worried My Teen is Cutting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5B116-FFE4-42C6-AB6E-0641C15A8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Why therapy works for kids/teens who cut</a:t>
            </a:r>
          </a:p>
          <a:p>
            <a:r>
              <a:rPr lang="en-US" sz="2400" dirty="0">
                <a:solidFill>
                  <a:srgbClr val="00B050"/>
                </a:solidFill>
              </a:rPr>
              <a:t>Individual or group?</a:t>
            </a:r>
            <a:endParaRPr lang="en-US" sz="2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791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1CB9-137B-4BA5-8C99-9872890F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I’m Worried My Teen is Stressed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5B116-FFE4-42C6-AB6E-0641C15A8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Stats early 80’s—</a:t>
            </a:r>
          </a:p>
          <a:p>
            <a:r>
              <a:rPr lang="en-US" sz="2400" dirty="0">
                <a:solidFill>
                  <a:srgbClr val="00B050"/>
                </a:solidFill>
              </a:rPr>
              <a:t>10-20% of all children are naturally nervous and uneasy with anything unfamiliar</a:t>
            </a:r>
          </a:p>
          <a:p>
            <a:r>
              <a:rPr lang="en-US" sz="2400" dirty="0">
                <a:solidFill>
                  <a:srgbClr val="00B050"/>
                </a:solidFill>
              </a:rPr>
              <a:t>1-5% go on to be diagnosed with anxiety disorder</a:t>
            </a:r>
          </a:p>
          <a:p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dirty="0">
                <a:solidFill>
                  <a:srgbClr val="00B050"/>
                </a:solidFill>
              </a:rPr>
              <a:t>Stats now—</a:t>
            </a:r>
          </a:p>
          <a:p>
            <a:r>
              <a:rPr lang="en-US" sz="2000" dirty="0">
                <a:solidFill>
                  <a:srgbClr val="00B050"/>
                </a:solidFill>
              </a:rPr>
              <a:t>10-20% of all children are naturally nervous and uneasy with anything unfamiliar</a:t>
            </a:r>
          </a:p>
          <a:p>
            <a:r>
              <a:rPr lang="en-US" sz="2000" dirty="0">
                <a:solidFill>
                  <a:srgbClr val="00B050"/>
                </a:solidFill>
              </a:rPr>
              <a:t>25% go on to be diagnosed with anxiety disorder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90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Override1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A3AD49-9331-450C-A2FE-6857A4DB3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{7937807E-A931-4847-BA90-83B61674879F}tf00934815_win32</Template>
  <TotalTime>320</TotalTime>
  <Words>402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Goudy Old Style</vt:lpstr>
      <vt:lpstr>Wingdings 2</vt:lpstr>
      <vt:lpstr>SlateVTI</vt:lpstr>
      <vt:lpstr>Tamanend Parent Book Club</vt:lpstr>
      <vt:lpstr>DANGEROUS OR CONCERNING BEHAVIOR</vt:lpstr>
      <vt:lpstr>I’m Worried My Teen is Using Drugs</vt:lpstr>
      <vt:lpstr>I’m Worried My Teen is Using Drugs—What to Do…</vt:lpstr>
      <vt:lpstr>I’m Worried My Teen is Using Drugs—Typical Path</vt:lpstr>
      <vt:lpstr>I’m Worried My Teen is Sexting</vt:lpstr>
      <vt:lpstr>I’m Worried My Teen is Cutting</vt:lpstr>
      <vt:lpstr>I’m Worried My Teen is Cutting</vt:lpstr>
      <vt:lpstr>I’m Worried My Teen is Stressed Out</vt:lpstr>
      <vt:lpstr>I’m Worried My Teen is Stressed Out</vt:lpstr>
      <vt:lpstr>I’m Worried My Teen is Stressed 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Tamanend Parent Book Club</dc:title>
  <dc:creator>CAUGHIE, BRIAN</dc:creator>
  <cp:lastModifiedBy>CAUGHIE, BRIAN</cp:lastModifiedBy>
  <cp:revision>5</cp:revision>
  <dcterms:created xsi:type="dcterms:W3CDTF">2022-01-19T13:24:08Z</dcterms:created>
  <dcterms:modified xsi:type="dcterms:W3CDTF">2022-03-16T22:25:22Z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